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404-C1DD-4ECE-B06C-DEB765CAEA99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306B-9B9E-47B0-AC14-E20EB692C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404-C1DD-4ECE-B06C-DEB765CAEA99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306B-9B9E-47B0-AC14-E20EB692C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404-C1DD-4ECE-B06C-DEB765CAEA99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306B-9B9E-47B0-AC14-E20EB692C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404-C1DD-4ECE-B06C-DEB765CAEA99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306B-9B9E-47B0-AC14-E20EB692C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404-C1DD-4ECE-B06C-DEB765CAEA99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306B-9B9E-47B0-AC14-E20EB692C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404-C1DD-4ECE-B06C-DEB765CAEA99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306B-9B9E-47B0-AC14-E20EB692C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404-C1DD-4ECE-B06C-DEB765CAEA99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306B-9B9E-47B0-AC14-E20EB692C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404-C1DD-4ECE-B06C-DEB765CAEA99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306B-9B9E-47B0-AC14-E20EB692C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404-C1DD-4ECE-B06C-DEB765CAEA99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306B-9B9E-47B0-AC14-E20EB692C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404-C1DD-4ECE-B06C-DEB765CAEA99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306B-9B9E-47B0-AC14-E20EB692C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B404-C1DD-4ECE-B06C-DEB765CAEA99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306B-9B9E-47B0-AC14-E20EB692CD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DB404-C1DD-4ECE-B06C-DEB765CAEA99}" type="datetimeFigureOut">
              <a:rPr lang="en-US" smtClean="0"/>
              <a:t>6/21/2014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8306B-9B9E-47B0-AC14-E20EB692CD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500" dirty="0" smtClean="0"/>
              <a:t>Preach The Word</a:t>
            </a:r>
            <a:endParaRPr lang="en-US" sz="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2</a:t>
            </a:r>
            <a:r>
              <a:rPr lang="en-US" sz="5000" baseline="30000" dirty="0" smtClean="0"/>
              <a:t>nd</a:t>
            </a:r>
            <a:r>
              <a:rPr lang="en-US" sz="5000" dirty="0" smtClean="0"/>
              <a:t> Timothy 4:1-4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Timothy 4:1-4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4:1 – “I charge you in the presence of God and of Christ Jesus, who is to judge the living and the dead, and by His appearing and His kingdom:”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4:2 – “preach the word; be ready in season and out of season; reprove, rebuke, and exhort, with complete patience and teaching.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Timothy 4:1-4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4:3 – “For the time is coming when people will not endure sound teaching, but having itching ears they will accumulate for themselves teachers to suit their own passions,”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4:4 – “and will turn away from listening to the truth and wander off into myths.”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Believers Have Motivation to Preach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#1 – commanded by God</a:t>
            </a:r>
          </a:p>
          <a:p>
            <a:r>
              <a:rPr lang="en-US" dirty="0" smtClean="0"/>
              <a:t> #2 – coming judgment</a:t>
            </a:r>
          </a:p>
          <a:p>
            <a:r>
              <a:rPr lang="en-US" dirty="0" smtClean="0"/>
              <a:t> #3 – coming again of Jesus Christ</a:t>
            </a:r>
          </a:p>
          <a:p>
            <a:r>
              <a:rPr lang="en-US" dirty="0" smtClean="0"/>
              <a:t> #4 – coming kingdom of Christ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Get motivated to preach the 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Believers Have a Message to Preach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Preach what????? The WORD of God</a:t>
            </a:r>
          </a:p>
          <a:p>
            <a:r>
              <a:rPr lang="en-US" dirty="0" smtClean="0"/>
              <a:t>The Word of God:</a:t>
            </a:r>
          </a:p>
          <a:p>
            <a:pPr lvl="1"/>
            <a:r>
              <a:rPr lang="en-US" sz="3200" dirty="0" smtClean="0"/>
              <a:t>Reproves</a:t>
            </a:r>
          </a:p>
          <a:p>
            <a:pPr lvl="1"/>
            <a:r>
              <a:rPr lang="en-US" sz="3200" dirty="0" smtClean="0"/>
              <a:t>Rebukes</a:t>
            </a:r>
          </a:p>
          <a:p>
            <a:pPr lvl="1"/>
            <a:r>
              <a:rPr lang="en-US" sz="3200" dirty="0" smtClean="0"/>
              <a:t>Exhorts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Do you </a:t>
            </a:r>
            <a:r>
              <a:rPr lang="el-GR" b="1" dirty="0" smtClean="0"/>
              <a:t>κηρύσσω</a:t>
            </a:r>
            <a:r>
              <a:rPr lang="en-US" b="1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Believers Have a Time to Preach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to preach? </a:t>
            </a:r>
          </a:p>
          <a:p>
            <a:pPr lvl="1"/>
            <a:r>
              <a:rPr lang="en-US" sz="3200" dirty="0" smtClean="0"/>
              <a:t>Always</a:t>
            </a:r>
          </a:p>
          <a:p>
            <a:pPr lvl="1"/>
            <a:r>
              <a:rPr lang="en-US" sz="3200" dirty="0" smtClean="0"/>
              <a:t>Be ready</a:t>
            </a:r>
          </a:p>
          <a:p>
            <a:r>
              <a:rPr lang="en-US" dirty="0" smtClean="0"/>
              <a:t>In season and out of season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God’s word is always in season</a:t>
            </a:r>
          </a:p>
          <a:p>
            <a:r>
              <a:rPr lang="en-US" dirty="0" smtClean="0"/>
              <a:t>Unbelievers are always in season</a:t>
            </a:r>
          </a:p>
          <a:p>
            <a:r>
              <a:rPr lang="en-US" dirty="0" smtClean="0"/>
              <a:t>Don’t wait for the perfect opportunity to preach the Word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Believers Endure Because of the Preaching of God’s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5 step process to believing in fairy tales</a:t>
            </a:r>
          </a:p>
          <a:p>
            <a:pPr lvl="1"/>
            <a:r>
              <a:rPr lang="en-US" sz="3200" dirty="0" smtClean="0"/>
              <a:t>Not enduring sound doctrine</a:t>
            </a:r>
          </a:p>
          <a:p>
            <a:pPr lvl="1"/>
            <a:r>
              <a:rPr lang="en-US" sz="3200" dirty="0" smtClean="0"/>
              <a:t>Developing itching ears</a:t>
            </a:r>
          </a:p>
          <a:p>
            <a:pPr lvl="1"/>
            <a:r>
              <a:rPr lang="en-US" sz="3200" dirty="0" smtClean="0"/>
              <a:t>Accumulating teachers to suit their own desires</a:t>
            </a:r>
          </a:p>
          <a:p>
            <a:pPr lvl="1"/>
            <a:r>
              <a:rPr lang="en-US" sz="3200" dirty="0" smtClean="0"/>
              <a:t>Stop listening to the truth</a:t>
            </a:r>
          </a:p>
          <a:p>
            <a:pPr lvl="1"/>
            <a:r>
              <a:rPr lang="en-US" sz="3200" dirty="0" smtClean="0"/>
              <a:t>Wandering away into myths</a:t>
            </a:r>
          </a:p>
          <a:p>
            <a:r>
              <a:rPr lang="en-US" dirty="0" smtClean="0"/>
              <a:t>Don’t scratch that itch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you???</a:t>
            </a:r>
          </a:p>
          <a:p>
            <a:pPr lvl="1"/>
            <a:r>
              <a:rPr lang="en-US" sz="3200" dirty="0" smtClean="0"/>
              <a:t>Motivated to preach (share) God’s word?</a:t>
            </a:r>
          </a:p>
          <a:p>
            <a:pPr lvl="1"/>
            <a:r>
              <a:rPr lang="en-US" sz="3200" dirty="0" smtClean="0"/>
              <a:t>Preaching God’s word? </a:t>
            </a:r>
          </a:p>
          <a:p>
            <a:pPr lvl="1"/>
            <a:r>
              <a:rPr lang="en-US" sz="3200" dirty="0" smtClean="0"/>
              <a:t>Always ready to preach God’s word?</a:t>
            </a:r>
          </a:p>
          <a:p>
            <a:pPr lvl="1"/>
            <a:r>
              <a:rPr lang="en-US" sz="3200" dirty="0" smtClean="0"/>
              <a:t>Enduring in preaching and hearing God’s word?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5000" dirty="0" smtClean="0"/>
              <a:t>Preach the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315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Preach The Word</vt:lpstr>
      <vt:lpstr>2nd Timothy 4:1-4</vt:lpstr>
      <vt:lpstr>2nd Timothy 4:1-4</vt:lpstr>
      <vt:lpstr> Believers Have Motivation to Preach</vt:lpstr>
      <vt:lpstr> Believers Have a Message to Preach</vt:lpstr>
      <vt:lpstr> Believers Have a Time to Preach</vt:lpstr>
      <vt:lpstr> Believers Endure Because of the Preaching of God’s Word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Preach The Word</dc:title>
  <dc:creator>Eddie</dc:creator>
  <cp:lastModifiedBy>Eddie</cp:lastModifiedBy>
  <cp:revision>4</cp:revision>
  <dcterms:created xsi:type="dcterms:W3CDTF">2014-06-21T17:46:37Z</dcterms:created>
  <dcterms:modified xsi:type="dcterms:W3CDTF">2014-06-21T18:22:04Z</dcterms:modified>
</cp:coreProperties>
</file>